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fs00.infourok.ru/images/doc/261/265906/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Machine</cp:lastModifiedBy>
  <cp:revision>1</cp:revision>
  <dcterms:created xsi:type="dcterms:W3CDTF">2017-06-21T20:11:17Z</dcterms:created>
  <dcterms:modified xsi:type="dcterms:W3CDTF">2017-06-21T20:12:00Z</dcterms:modified>
</cp:coreProperties>
</file>